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sldIdLst>
    <p:sldId id="256" r:id="rId4"/>
    <p:sldId id="257" r:id="rId5"/>
    <p:sldId id="258" r:id="rId6"/>
    <p:sldId id="261" r:id="rId7"/>
    <p:sldId id="262" r:id="rId8"/>
    <p:sldId id="265" r:id="rId9"/>
    <p:sldId id="268" r:id="rId10"/>
    <p:sldId id="267" r:id="rId11"/>
    <p:sldId id="272" r:id="rId12"/>
    <p:sldId id="271" r:id="rId13"/>
    <p:sldId id="270" r:id="rId14"/>
    <p:sldId id="266" r:id="rId15"/>
    <p:sldId id="269" r:id="rId16"/>
    <p:sldId id="273" r:id="rId17"/>
    <p:sldId id="263" r:id="rId18"/>
    <p:sldId id="264" r:id="rId1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10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9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8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hidden="1"/>
          <p:cNvSpPr/>
          <p:nvPr/>
        </p:nvSpPr>
        <p:spPr>
          <a:xfrm>
            <a:off x="731520" y="4079520"/>
            <a:ext cx="636876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Montserrat Black"/>
                <a:ea typeface="DejaVu Sans"/>
              </a:rPr>
              <a:t>Presentation title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Montserrat Alternates SemiBold"/>
                <a:ea typeface="DejaVu Sans"/>
              </a:rPr>
              <a:t>Sub title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" name="Picture 6"/>
          <p:cNvPicPr/>
          <p:nvPr/>
        </p:nvPicPr>
        <p:blipFill>
          <a:blip r:embed="rId15">
            <a:alphaModFix amt="0"/>
          </a:blip>
          <a:stretch/>
        </p:blipFill>
        <p:spPr>
          <a:xfrm>
            <a:off x="16560" y="0"/>
            <a:ext cx="12171240" cy="6854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8"/>
          <p:cNvPicPr/>
          <p:nvPr/>
        </p:nvPicPr>
        <p:blipFill>
          <a:blip r:embed="rId16">
            <a:alphaModFix amt="0"/>
          </a:blip>
          <a:stretch/>
        </p:blipFill>
        <p:spPr>
          <a:xfrm>
            <a:off x="0" y="0"/>
            <a:ext cx="3379320" cy="11901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/>
          <p:cNvPicPr/>
          <p:nvPr/>
        </p:nvPicPr>
        <p:blipFill>
          <a:blip r:embed="rId17">
            <a:alphaModFix amt="0"/>
          </a:blip>
          <a:stretch/>
        </p:blipFill>
        <p:spPr>
          <a:xfrm>
            <a:off x="2520" y="0"/>
            <a:ext cx="12183120" cy="68540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7"/>
          <p:cNvPicPr/>
          <p:nvPr/>
        </p:nvPicPr>
        <p:blipFill>
          <a:blip r:embed="rId18">
            <a:alphaModFix amt="0"/>
          </a:blip>
          <a:stretch/>
        </p:blipFill>
        <p:spPr>
          <a:xfrm>
            <a:off x="16560" y="0"/>
            <a:ext cx="2406960" cy="847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6"/>
          <p:cNvSpPr/>
          <p:nvPr/>
        </p:nvSpPr>
        <p:spPr>
          <a:xfrm>
            <a:off x="731520" y="4079520"/>
            <a:ext cx="636876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Montserrat Black"/>
                <a:ea typeface="DejaVu Sans"/>
              </a:rPr>
              <a:t>Presentation title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Montserrat Alternates SemiBold"/>
                <a:ea typeface="DejaVu Sans"/>
              </a:rPr>
              <a:t>Sub title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" name="Picture 5"/>
          <p:cNvPicPr/>
          <p:nvPr/>
        </p:nvPicPr>
        <p:blipFill>
          <a:blip r:embed="rId15">
            <a:alphaModFix amt="0"/>
          </a:blip>
          <a:stretch/>
        </p:blipFill>
        <p:spPr>
          <a:xfrm>
            <a:off x="9857880" y="6031440"/>
            <a:ext cx="2257200" cy="79416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9"/>
          <p:cNvPicPr/>
          <p:nvPr/>
        </p:nvPicPr>
        <p:blipFill>
          <a:blip r:embed="rId16">
            <a:alphaModFix amt="0"/>
          </a:blip>
          <a:stretch/>
        </p:blipFill>
        <p:spPr>
          <a:xfrm>
            <a:off x="10202400" y="28440"/>
            <a:ext cx="1912680" cy="67248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12"/>
          <p:cNvPicPr/>
          <p:nvPr/>
        </p:nvPicPr>
        <p:blipFill>
          <a:blip r:embed="rId17">
            <a:alphaModFix amt="0"/>
          </a:blip>
          <a:stretch/>
        </p:blipFill>
        <p:spPr>
          <a:xfrm>
            <a:off x="10339920" y="52200"/>
            <a:ext cx="1845360" cy="64872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13"/>
          <p:cNvPicPr/>
          <p:nvPr/>
        </p:nvPicPr>
        <p:blipFill>
          <a:blip r:embed="rId18">
            <a:alphaModFix amt="0"/>
          </a:blip>
          <a:stretch/>
        </p:blipFill>
        <p:spPr>
          <a:xfrm>
            <a:off x="0" y="0"/>
            <a:ext cx="12188160" cy="68540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4"/>
          <p:cNvPicPr/>
          <p:nvPr/>
        </p:nvPicPr>
        <p:blipFill>
          <a:blip r:embed="rId17">
            <a:alphaModFix amt="0"/>
          </a:blip>
          <a:stretch/>
        </p:blipFill>
        <p:spPr>
          <a:xfrm>
            <a:off x="10339920" y="36360"/>
            <a:ext cx="1845360" cy="6487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6"/>
          <p:cNvSpPr/>
          <p:nvPr/>
        </p:nvSpPr>
        <p:spPr>
          <a:xfrm>
            <a:off x="731520" y="4079520"/>
            <a:ext cx="636876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Montserrat Black"/>
                <a:ea typeface="DejaVu Sans"/>
              </a:rPr>
              <a:t>Presentation title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Montserrat Alternates SemiBold"/>
                <a:ea typeface="DejaVu Sans"/>
              </a:rPr>
              <a:t>Sub title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2" name="Picture 10"/>
          <p:cNvPicPr/>
          <p:nvPr/>
        </p:nvPicPr>
        <p:blipFill>
          <a:blip r:embed="rId15">
            <a:alphaModFix amt="0"/>
          </a:blip>
          <a:stretch/>
        </p:blipFill>
        <p:spPr>
          <a:xfrm>
            <a:off x="10202400" y="28440"/>
            <a:ext cx="1912680" cy="6724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1"/>
          <p:cNvPicPr/>
          <p:nvPr/>
        </p:nvPicPr>
        <p:blipFill>
          <a:blip r:embed="rId16">
            <a:alphaModFix amt="0"/>
          </a:blip>
          <a:stretch/>
        </p:blipFill>
        <p:spPr>
          <a:xfrm>
            <a:off x="0" y="0"/>
            <a:ext cx="12188160" cy="685404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7"/>
          <p:cNvPicPr/>
          <p:nvPr/>
        </p:nvPicPr>
        <p:blipFill>
          <a:blip r:embed="rId17">
            <a:alphaModFix amt="0"/>
          </a:blip>
          <a:stretch/>
        </p:blipFill>
        <p:spPr>
          <a:xfrm>
            <a:off x="1111320" y="1697040"/>
            <a:ext cx="1842480" cy="208296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"/>
          <p:cNvPicPr/>
          <p:nvPr/>
        </p:nvPicPr>
        <p:blipFill>
          <a:blip r:embed="rId18">
            <a:alphaModFix amt="0"/>
          </a:blip>
          <a:stretch/>
        </p:blipFill>
        <p:spPr>
          <a:xfrm>
            <a:off x="10339920" y="36360"/>
            <a:ext cx="1845360" cy="64872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09543" y="1195252"/>
            <a:ext cx="5269320" cy="1337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Gas Distribution System</a:t>
            </a:r>
            <a:br>
              <a:rPr lang="en-US" sz="3200" b="1" strike="noStrike" spc="-1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US" sz="2000" b="1" spc="-1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-Siddharth nalavade</a:t>
            </a:r>
            <a:endParaRPr lang="en-US" sz="2000" b="1" strike="noStrike" spc="-1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76251" cy="1073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27" y="814115"/>
            <a:ext cx="5198609" cy="387015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467995" y="2548712"/>
            <a:ext cx="145359" cy="2402111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475127" y="1455967"/>
            <a:ext cx="1985736" cy="1901187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34491" y="50553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 PULL THIS UNIT AT END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503363" y="2548712"/>
            <a:ext cx="1740015" cy="71700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980225" y="3328658"/>
            <a:ext cx="2599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 REMOVE RAIL BOLT HOLD END BOLT</a:t>
            </a:r>
          </a:p>
        </p:txBody>
      </p:sp>
    </p:spTree>
    <p:extLst>
      <p:ext uri="{BB962C8B-B14F-4D97-AF65-F5344CB8AC3E}">
        <p14:creationId xmlns:p14="http://schemas.microsoft.com/office/powerpoint/2010/main" val="13718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3" y="728663"/>
            <a:ext cx="6205538" cy="463575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7503363" y="2548712"/>
            <a:ext cx="1740015" cy="71700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980225" y="3328658"/>
            <a:ext cx="2599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 REMOVE BEARING UNIT BOLT</a:t>
            </a:r>
          </a:p>
        </p:txBody>
      </p:sp>
      <p:sp>
        <p:nvSpPr>
          <p:cNvPr id="6" name="Oval 5"/>
          <p:cNvSpPr/>
          <p:nvPr/>
        </p:nvSpPr>
        <p:spPr>
          <a:xfrm>
            <a:off x="4289796" y="2084075"/>
            <a:ext cx="896158" cy="929274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85583" y="2098401"/>
            <a:ext cx="896158" cy="932182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1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64" y="880655"/>
            <a:ext cx="3171825" cy="44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93" y="880655"/>
            <a:ext cx="1123950" cy="1381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57693" y="2100020"/>
            <a:ext cx="1951221" cy="1609831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70493" y="2002845"/>
            <a:ext cx="467586" cy="1563315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13880" y="4005886"/>
            <a:ext cx="3248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 WHILE REMOVING THE BEARING KEEP SHIM SAFELY IF PRESENT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17089" y="5672490"/>
            <a:ext cx="3248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TIP:KEEP GEASE ON BEARING TO HOLD SHIM </a:t>
            </a:r>
          </a:p>
        </p:txBody>
      </p:sp>
    </p:spTree>
    <p:extLst>
      <p:ext uri="{BB962C8B-B14F-4D97-AF65-F5344CB8AC3E}">
        <p14:creationId xmlns:p14="http://schemas.microsoft.com/office/powerpoint/2010/main" val="111087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77" y="388483"/>
            <a:ext cx="6270171" cy="379584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956663" y="1877240"/>
            <a:ext cx="1837235" cy="2315937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802503" y="2695575"/>
            <a:ext cx="1297852" cy="213768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21577" y="503560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ONE RAIL AND REPLACE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3379620" y="5651592"/>
            <a:ext cx="4143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NOTE :WHILE REPLACE THE RAIL KEEP IN MIND DON’T TOUCH THE MAGNET </a:t>
            </a:r>
          </a:p>
        </p:txBody>
      </p:sp>
    </p:spTree>
    <p:extLst>
      <p:ext uri="{BB962C8B-B14F-4D97-AF65-F5344CB8AC3E}">
        <p14:creationId xmlns:p14="http://schemas.microsoft.com/office/powerpoint/2010/main" val="3287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62945" y="3065147"/>
            <a:ext cx="4143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AFTER THE INSTALLATION OF THE RAIL FOLLOW VICE-VERSA</a:t>
            </a:r>
          </a:p>
        </p:txBody>
      </p:sp>
    </p:spTree>
    <p:extLst>
      <p:ext uri="{BB962C8B-B14F-4D97-AF65-F5344CB8AC3E}">
        <p14:creationId xmlns:p14="http://schemas.microsoft.com/office/powerpoint/2010/main" val="367392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/>
          <p:cNvSpPr/>
          <p:nvPr/>
        </p:nvSpPr>
        <p:spPr>
          <a:xfrm>
            <a:off x="4200840" y="20520"/>
            <a:ext cx="3568320" cy="66204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166B1"/>
                </a:solidFill>
                <a:latin typeface="Arial Black"/>
                <a:ea typeface="DejaVu Sans"/>
              </a:rPr>
              <a:t>BENEFITS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7" name="Rectangle 5"/>
          <p:cNvSpPr/>
          <p:nvPr/>
        </p:nvSpPr>
        <p:spPr>
          <a:xfrm>
            <a:off x="2520000" y="1440000"/>
            <a:ext cx="9356400" cy="255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just">
              <a:lnSpc>
                <a:spcPct val="2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SAFETY IMPROVED OF MAN, MACHINE &amp; PRODUCT</a:t>
            </a:r>
            <a:endParaRPr lang="en-US" sz="1800" b="0" strike="noStrike" spc="-1" dirty="0">
              <a:latin typeface="Arial"/>
            </a:endParaRPr>
          </a:p>
          <a:p>
            <a:pPr marL="343080" indent="-343080" algn="just">
              <a:lnSpc>
                <a:spcPct val="2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INCREASE MACHINE UP TIME</a:t>
            </a:r>
            <a:endParaRPr lang="en-US" sz="1800" b="0" strike="noStrike" spc="-1" dirty="0">
              <a:latin typeface="Arial"/>
            </a:endParaRPr>
          </a:p>
          <a:p>
            <a:pPr marL="343080" indent="-343080" algn="just">
              <a:lnSpc>
                <a:spcPct val="2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OPERATOR MORALE INCREASE  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2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1111320" y="4059360"/>
            <a:ext cx="2691720" cy="797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000" b="1" strike="noStrike" spc="-1">
                <a:solidFill>
                  <a:srgbClr val="136EB7"/>
                </a:solidFill>
                <a:latin typeface="Calibri"/>
              </a:rPr>
              <a:t>Thank you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5577" y="1762699"/>
            <a:ext cx="7304182" cy="2886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35577" y="1762699"/>
            <a:ext cx="2489811" cy="2886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25388" y="1762699"/>
            <a:ext cx="2412694" cy="2886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35577" y="1762699"/>
            <a:ext cx="2489811" cy="58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25388" y="1762699"/>
            <a:ext cx="2412694" cy="594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8082" y="1762699"/>
            <a:ext cx="2401677" cy="58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6414" y="2346593"/>
            <a:ext cx="88135" cy="1652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5908" y="2038120"/>
            <a:ext cx="705080" cy="231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7098" y="2054646"/>
            <a:ext cx="198304" cy="231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41494" y="2038120"/>
            <a:ext cx="187287" cy="231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07586" y="2054646"/>
            <a:ext cx="826265" cy="231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41465" y="2038120"/>
            <a:ext cx="716096" cy="231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37916" y="2394697"/>
            <a:ext cx="2126255" cy="20520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950216" y="2430838"/>
            <a:ext cx="2107948" cy="21450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386" y="2628600"/>
            <a:ext cx="641686" cy="1088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900917" y="3053495"/>
            <a:ext cx="2034477" cy="82626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674564" y="980501"/>
            <a:ext cx="8747393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85581" y="991518"/>
            <a:ext cx="33050" cy="377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421957" y="991518"/>
            <a:ext cx="0" cy="377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18631" y="4770304"/>
            <a:ext cx="8703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97" y="1311008"/>
            <a:ext cx="9099932" cy="3580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10"/>
          <p:cNvSpPr/>
          <p:nvPr/>
        </p:nvSpPr>
        <p:spPr>
          <a:xfrm>
            <a:off x="2287080" y="325080"/>
            <a:ext cx="8385274" cy="58716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pc="-1" dirty="0" smtClean="0">
                <a:solidFill>
                  <a:srgbClr val="0166B1"/>
                </a:solidFill>
                <a:latin typeface="Arial Black"/>
                <a:ea typeface="DejaVu Sans"/>
              </a:rPr>
              <a:t>PROCESS TO CHANGE X AXIS LINER RAIL 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12" name="Picture 211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685800" y="1258920"/>
            <a:ext cx="3882960" cy="3995640"/>
          </a:xfrm>
          <a:prstGeom prst="rect">
            <a:avLst/>
          </a:prstGeom>
          <a:ln w="36720">
            <a:noFill/>
          </a:ln>
        </p:spPr>
      </p:pic>
      <p:pic>
        <p:nvPicPr>
          <p:cNvPr id="213" name="Picture 212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315200" y="1143000"/>
            <a:ext cx="4111560" cy="4111560"/>
          </a:xfrm>
          <a:prstGeom prst="rect">
            <a:avLst/>
          </a:prstGeom>
          <a:ln w="36720">
            <a:noFill/>
          </a:ln>
        </p:spPr>
      </p:pic>
      <p:sp>
        <p:nvSpPr>
          <p:cNvPr id="214" name="Rectangle 213"/>
          <p:cNvSpPr/>
          <p:nvPr/>
        </p:nvSpPr>
        <p:spPr>
          <a:xfrm>
            <a:off x="5788054" y="5661686"/>
            <a:ext cx="1827360" cy="54216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solidFill>
                  <a:srgbClr val="0166B1"/>
                </a:solidFill>
                <a:latin typeface="Arial Black"/>
                <a:ea typeface="DejaVu Sans"/>
              </a:rPr>
              <a:t>REMOVE THE METAL SHEET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8522922" y="4296369"/>
            <a:ext cx="2873829" cy="44676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solidFill>
                  <a:srgbClr val="0166B1"/>
                </a:solidFill>
                <a:latin typeface="Arial Black"/>
                <a:ea typeface="DejaVu Sans"/>
              </a:rPr>
              <a:t>REMOVE THE ACRYLIC COVE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685800" y="1371600"/>
            <a:ext cx="3883680" cy="385956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217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57200" y="1600200"/>
            <a:ext cx="3884760" cy="3514680"/>
          </a:xfrm>
          <a:prstGeom prst="rect">
            <a:avLst/>
          </a:prstGeom>
          <a:ln w="3672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60" y="1187385"/>
            <a:ext cx="4391025" cy="40671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6814458" y="2108589"/>
            <a:ext cx="1643443" cy="2411160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44611" y="3979140"/>
            <a:ext cx="1643443" cy="2411160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05080" y="685800"/>
            <a:ext cx="10921680" cy="5892480"/>
          </a:xfrm>
          <a:prstGeom prst="rect">
            <a:avLst/>
          </a:prstGeom>
          <a:ln w="3672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374" y="1265809"/>
            <a:ext cx="5361840" cy="40097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95505" y="5719574"/>
            <a:ext cx="3406885" cy="705648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solidFill>
                  <a:srgbClr val="0166B1"/>
                </a:solidFill>
                <a:latin typeface="Arial Black"/>
                <a:ea typeface="DejaVu Sans"/>
              </a:rPr>
              <a:t>REMOVE THE THIS UNIT</a:t>
            </a:r>
            <a:endParaRPr lang="en-US" sz="2000" b="0" strike="noStrike" spc="-1" dirty="0">
              <a:latin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745677" y="3785622"/>
            <a:ext cx="1218209" cy="1780894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544490" y="3785622"/>
            <a:ext cx="1293224" cy="1900599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81" y="823232"/>
            <a:ext cx="6460264" cy="40506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28506" y="4804084"/>
            <a:ext cx="1125240" cy="1170427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276011" y="4104361"/>
            <a:ext cx="205644" cy="1666778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70747" y="5909639"/>
            <a:ext cx="2785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166B1"/>
                </a:solidFill>
                <a:latin typeface="Arial Black"/>
              </a:rPr>
              <a:t>REMOVE </a:t>
            </a: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TERMINAL CABLE</a:t>
            </a:r>
            <a:endParaRPr lang="en-US" spc="-1" dirty="0"/>
          </a:p>
        </p:txBody>
      </p:sp>
      <p:sp>
        <p:nvSpPr>
          <p:cNvPr id="13" name="Rectangle 12"/>
          <p:cNvSpPr/>
          <p:nvPr/>
        </p:nvSpPr>
        <p:spPr>
          <a:xfrm>
            <a:off x="6699410" y="5771139"/>
            <a:ext cx="23531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PNEUMATIC PIPE</a:t>
            </a:r>
            <a:endParaRPr lang="en-US" spc="-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317061" y="3354107"/>
            <a:ext cx="1125240" cy="1170427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70747" y="4253782"/>
            <a:ext cx="1170281" cy="378091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59322" y="4614584"/>
            <a:ext cx="1667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STOPPER</a:t>
            </a: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254104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06" y="888287"/>
            <a:ext cx="3588178" cy="471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125" y="3832163"/>
            <a:ext cx="1924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TABLE Z AXIS ASSEMBLY</a:t>
            </a:r>
            <a:endParaRPr lang="en-US" spc="-1" dirty="0"/>
          </a:p>
        </p:txBody>
      </p:sp>
      <p:cxnSp>
        <p:nvCxnSpPr>
          <p:cNvPr id="4" name="Straight Arrow Connector 3"/>
          <p:cNvCxnSpPr>
            <a:stCxn id="3" idx="0"/>
          </p:cNvCxnSpPr>
          <p:nvPr/>
        </p:nvCxnSpPr>
        <p:spPr>
          <a:xfrm flipV="1">
            <a:off x="1140623" y="2661737"/>
            <a:ext cx="1550015" cy="1170426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02" y="996872"/>
            <a:ext cx="4877125" cy="3765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63402" y="5617026"/>
            <a:ext cx="1924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KEEP VACCUM GENERATOR  SAFELY </a:t>
            </a:r>
            <a:endParaRPr lang="en-US" spc="-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525899" y="4432327"/>
            <a:ext cx="746748" cy="135708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84764" y="1473060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21934" y="5998474"/>
            <a:ext cx="2937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THIS UNIT BOLT INDICATED IN CIRCLE</a:t>
            </a:r>
            <a:endParaRPr lang="en-US" spc="-1" dirty="0"/>
          </a:p>
        </p:txBody>
      </p:sp>
      <p:cxnSp>
        <p:nvCxnSpPr>
          <p:cNvPr id="21" name="Straight Arrow Connector 20"/>
          <p:cNvCxnSpPr>
            <a:stCxn id="15" idx="0"/>
          </p:cNvCxnSpPr>
          <p:nvPr/>
        </p:nvCxnSpPr>
        <p:spPr>
          <a:xfrm flipV="1">
            <a:off x="3690881" y="4281388"/>
            <a:ext cx="787456" cy="1717086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384764" y="3437012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5224" y="3453818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09638" y="1447768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84764" y="2484612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4718" y="2498250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28452" y="2560130"/>
            <a:ext cx="775064" cy="790301"/>
          </a:xfrm>
          <a:prstGeom prst="ellipse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62" y="1143000"/>
            <a:ext cx="7248525" cy="4572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06686" y="2181498"/>
            <a:ext cx="979714" cy="888274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161313" y="2090058"/>
            <a:ext cx="979714" cy="888274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22570" y="4297681"/>
            <a:ext cx="979714" cy="888274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24399" y="4108270"/>
            <a:ext cx="979714" cy="888274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6543" y="6224453"/>
            <a:ext cx="2424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Z AXIS RAIL UNIT</a:t>
            </a:r>
            <a:endParaRPr lang="en-US" spc="-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49196" y="4877167"/>
            <a:ext cx="746748" cy="135708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311387" y="5103250"/>
            <a:ext cx="524246" cy="1130999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7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34" y="1767702"/>
            <a:ext cx="2886533" cy="2601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9" y="1767702"/>
            <a:ext cx="3067050" cy="2695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18829" y="4968631"/>
            <a:ext cx="5192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REMOVE ENCODER BRK</a:t>
            </a:r>
          </a:p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KEEP THE ENCODER SAFELY IN COVER</a:t>
            </a:r>
            <a:endParaRPr lang="en-US" spc="-1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347166" y="3115489"/>
            <a:ext cx="719550" cy="1681846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566470" y="3580678"/>
            <a:ext cx="1019877" cy="1357082"/>
          </a:xfrm>
          <a:prstGeom prst="straightConnector1">
            <a:avLst/>
          </a:prstGeom>
          <a:ln w="762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45770" y="4968631"/>
            <a:ext cx="4241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166B1"/>
                </a:solidFill>
                <a:latin typeface="Arial Black"/>
              </a:rPr>
              <a:t>NOTE :WHLILE INSTALLATION THE ENCODER KEEP 2MM CAP</a:t>
            </a: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87436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148</Words>
  <Application>Microsoft Office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Montserrat Alternates SemiBold</vt:lpstr>
      <vt:lpstr>Montserrat Black</vt:lpstr>
      <vt:lpstr>Algerian</vt:lpstr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Gas Distribution System -Siddharth nalavade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Abhishek Goyal</dc:creator>
  <dc:description/>
  <cp:lastModifiedBy>Cell line maintenanc</cp:lastModifiedBy>
  <cp:revision>246</cp:revision>
  <dcterms:created xsi:type="dcterms:W3CDTF">2020-07-01T06:57:24Z</dcterms:created>
  <dcterms:modified xsi:type="dcterms:W3CDTF">2023-07-03T11:01:23Z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13</vt:r8>
  </property>
</Properties>
</file>